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1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358장 주의 진리 위해 십자가 군기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진리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진리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1.주의진리위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원수들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원수들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2.원수들이비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산과들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산과들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3.산과들과바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원수들은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원수들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4.원수들은이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358장 주의 진리 위해 십자가 군기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진리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진리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1.주의진리위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원수들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원수들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2.원수들이비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산과들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산과들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3.산과들과바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원수들은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원수들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4.원수들은이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358장 주의 진리 위해 십자가 군기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진리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진리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1.주의진리위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원수들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원수들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2.원수들이비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산과들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산과들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3.산과들과바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원수들은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원수들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4.원수들은이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358장 주의 진리 위해 십자가 군기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진리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진리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1.주의진리위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원수들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원수들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2.원수들이비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산과들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산과들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3.산과들과바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원수들은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원수들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4.원수들은이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358장 주의 진리 위해 십자가 군기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진리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진리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1.주의진리위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원수들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원수들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2.원수들이비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산과들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산과들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3.산과들과바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원수들은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원수들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4.원수들은이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358장 주의 진리 위해 십자가 군기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진리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진리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1.주의진리위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원수들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원수들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2.원수들이비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산과들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산과들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3.산과들과바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원수들은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원수들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4.원수들은이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358장 주의 진리 위해 십자가 군기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진리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진리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1.주의진리위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원수들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원수들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2.원수들이비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산과들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산과들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3.산과들과바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원수들은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원수들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4.원수들은이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358장 주의 진리 위해 십자가 군기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진리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진리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1.주의진리위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원수들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원수들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2.원수들이비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산과들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산과들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3.산과들과바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원수들은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원수들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4.원수들은이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358장 주의 진리 위해 십자가 군기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진리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진리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1.주의진리위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원수들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원수들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2.원수들이비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산과들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산과들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3.산과들과바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원수들은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원수들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4.원수들은이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358장 주의 진리 위해 십자가 군기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진리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진리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1.주의진리위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원수들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원수들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2.원수들이비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산과들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산과들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3.산과들과바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원수들은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원수들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4.원수들은이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358장 주의 진리 위해 십자가 군기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진리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진리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1.주의진리위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원수들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원수들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2.원수들이비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산과들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산과들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3.산과들과바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원수들은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원수들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4.원수들은이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358장 주의 진리 위해 십자가 군기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진리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진리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1.주의진리위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원수들이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원수들이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2.원수들이비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산과들과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산과들과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3.산과들과바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원수들은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원수들은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4.원수들은이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2022-04-02T13:30:23Z</dcterms:created>
  <dcterms:modified xsi:type="dcterms:W3CDTF">2022-04-04T14:53:37Z</dcterms:modified>
</cp:coreProperties>
</file>