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471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271장 나와 같은 죄인 위해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와같은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와같은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1.나와같은죄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슴치며통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슴치며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2.가슴치며통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랑으로용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랑으로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3.사랑으로용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271장 나와 같은 죄인 위해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와같은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와같은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1.나와같은죄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슴치며통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슴치며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2.가슴치며통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랑으로용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랑으로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3.사랑으로용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271장 나와 같은 죄인 위해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와같은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와같은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1.나와같은죄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슴치며통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슴치며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2.가슴치며통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랑으로용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랑으로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3.사랑으로용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271장 나와 같은 죄인 위해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와같은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와같은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1.나와같은죄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슴치며통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슴치며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2.가슴치며통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랑으로용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랑으로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3.사랑으로용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271장 나와 같은 죄인 위해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와같은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와같은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1.나와같은죄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슴치며통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슴치며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2.가슴치며통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랑으로용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랑으로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3.사랑으로용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271장 나와 같은 죄인 위해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와같은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와같은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1.나와같은죄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슴치며통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슴치며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2.가슴치며통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랑으로용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랑으로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3.사랑으로용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271장 나와 같은 죄인 위해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와같은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와같은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1.나와같은죄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슴치며통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슴치며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2.가슴치며통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랑으로용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랑으로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3.사랑으로용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271장 나와 같은 죄인 위해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와같은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와같은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1.나와같은죄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슴치며통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슴치며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2.가슴치며통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랑으로용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랑으로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3.사랑으로용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271장 나와 같은 죄인 위해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와같은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와같은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1.나와같은죄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가슴치며통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가슴치며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2.가슴치며통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랑으로용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랑으로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3.사랑으로용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2022-04-02T13:28:10Z</dcterms:created>
  <dcterms:modified xsi:type="dcterms:W3CDTF">2022-04-04T14:50:55Z</dcterms:modified>
</cp:coreProperties>
</file>