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4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564장 예수께서 오실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께서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께서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1.예수께서오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정한보배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정한보배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2.정한보배빛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랑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3.주를사랑하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564장 예수께서 오실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께서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께서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1.예수께서오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정한보배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정한보배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2.정한보배빛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랑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3.주를사랑하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564장 예수께서 오실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께서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께서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1.예수께서오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정한보배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정한보배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2.정한보배빛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랑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3.주를사랑하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564장 예수께서 오실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께서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께서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1.예수께서오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정한보배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정한보배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2.정한보배빛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랑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3.주를사랑하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564장 예수께서 오실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께서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께서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1.예수께서오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정한보배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정한보배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2.정한보배빛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랑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3.주를사랑하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564장 예수께서 오실 때에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수께서오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수께서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1.예수께서오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정한보배빛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정한보배빛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2.정한보배빛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사랑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사랑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3.주를사랑하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2022-04-02T18:02:38Z</dcterms:created>
  <dcterms:modified xsi:type="dcterms:W3CDTF">2022-04-04T15:02:09Z</dcterms:modified>
</cp:coreProperties>
</file>