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1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552장 아침 해가 돋을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해가돋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해가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1.아침해가돋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로오는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로오는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2.새로오는광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한번가면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한번가면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3.한번가면안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밤낮주를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밤낮주를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4.밤낮주를위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2022-04-02T17:46:57Z</dcterms:created>
  <dcterms:modified xsi:type="dcterms:W3CDTF">2022-04-04T15:01:38Z</dcterms:modified>
</cp:coreProperties>
</file>