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21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151장 만왕의 왕 내 주께서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왕의왕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왕의왕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1.만왕의왕내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못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2.주십자가못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울어도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울어도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3.늘울어도그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151장 만왕의 왕 내 주께서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왕의왕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왕의왕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1.만왕의왕내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못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2.주십자가못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울어도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울어도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3.늘울어도그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151장 만왕의 왕 내 주께서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왕의왕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왕의왕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1.만왕의왕내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못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2.주십자가못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울어도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울어도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3.늘울어도그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151장 만왕의 왕 내 주께서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왕의왕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왕의왕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1.만왕의왕내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못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2.주십자가못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울어도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울어도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3.늘울어도그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151장 만왕의 왕 내 주께서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왕의왕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왕의왕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1.만왕의왕내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못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2.주십자가못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울어도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울어도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3.늘울어도그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151장 만왕의 왕 내 주께서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왕의왕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왕의왕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1.만왕의왕내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못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2.주십자가못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울어도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울어도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3.늘울어도그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151장 만왕의 왕 내 주께서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왕의왕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왕의왕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1.만왕의왕내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못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2.주십자가못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울어도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울어도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3.늘울어도그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151장 만왕의 왕 내 주께서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왕의왕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왕의왕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1.만왕의왕내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못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2.주십자가못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울어도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울어도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3.늘울어도그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151장 만왕의 왕 내 주께서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왕의왕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왕의왕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1.만왕의왕내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못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2.주십자가못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울어도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울어도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3.늘울어도그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2022-04-02T05:11:38Z</dcterms:created>
  <dcterms:modified xsi:type="dcterms:W3CDTF">2022-04-04T14:47:49Z</dcterms:modified>
</cp:coreProperties>
</file>