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172장 사망을 이긴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을이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을이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1.사망을이긴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부활하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부활하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2.주부활하셨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모든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모든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3.저모든천사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에오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에오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4.하늘에오른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172장 사망을 이긴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을이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을이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1.사망을이긴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부활하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부활하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2.주부활하셨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모든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모든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3.저모든천사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에오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에오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4.하늘에오른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172장 사망을 이긴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을이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을이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1.사망을이긴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부활하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부활하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2.주부활하셨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모든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모든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3.저모든천사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에오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에오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4.하늘에오른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172장 사망을 이긴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을이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을이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1.사망을이긴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부활하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부활하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2.주부활하셨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저모든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저모든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3.저모든천사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하늘에오른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하늘에오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4.하늘에오른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화면 슬라이드 쇼(16:9)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2022-04-02T05:26:03Z</dcterms:created>
  <dcterms:modified xsi:type="dcterms:W3CDTF">2022-04-04T14:48:19Z</dcterms:modified>
</cp:coreProperties>
</file>