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72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537장 형제여 지체 말라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형제여지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1.형제여지체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형제여지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2.형제여지체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형제여네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형제여네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3.형제여네맘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형제여지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4.형제여지체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537장 형제여 지체 말라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형제여지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1.형제여지체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형제여지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2.형제여지체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형제여네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형제여네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3.형제여네맘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형제여지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4.형제여지체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537장 형제여 지체 말라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형제여지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1.형제여지체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형제여지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2.형제여지체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형제여네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형제여네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3.형제여네맘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형제여지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4.형제여지체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537장 형제여 지체 말라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형제여지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1.형제여지체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형제여지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2.형제여지체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형제여네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형제여네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3.형제여네맘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형제여지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4.형제여지체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537장 형제여 지체 말라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형제여지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1.형제여지체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형제여지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2.형제여지체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형제여네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형제여네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3.형제여네맘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형제여지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4.형제여지체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537장 형제여 지체 말라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형제여지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1.형제여지체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형제여지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2.형제여지체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형제여네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형제여네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3.형제여네맘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형제여지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4.형제여지체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537장 형제여 지체 말라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형제여지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1.형제여지체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형제여지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2.형제여지체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형제여네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형제여네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3.형제여네맘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형제여지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4.형제여지체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537장 형제여 지체 말라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형제여지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1.형제여지체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형제여지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2.형제여지체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형제여네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형제여네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3.형제여네맘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형제여지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형제여지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4.형제여지체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2022-04-02T16:59:43Z</dcterms:created>
  <dcterms:modified xsi:type="dcterms:W3CDTF">2022-04-04T15:00:54Z</dcterms:modified>
</cp:coreProperties>
</file>