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22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169장 사망의 권세가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망의권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망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1.사망의권세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두운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두운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2.어두운무덤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의죄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의죄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3.우리의죄사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싸움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싸움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4.주싸움끝내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169장 사망의 권세가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망의권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망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1.사망의권세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두운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두운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2.어두운무덤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의죄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의죄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3.우리의죄사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싸움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싸움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4.주싸움끝내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169장 사망의 권세가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망의권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망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1.사망의권세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두운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두운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2.어두운무덤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의죄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의죄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3.우리의죄사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싸움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싸움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4.주싸움끝내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169장 사망의 권세가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망의권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망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1.사망의권세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두운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두운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2.어두운무덤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의죄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의죄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3.우리의죄사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싸움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싸움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4.주싸움끝내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169장 사망의 권세가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망의권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망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1.사망의권세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두운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두운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2.어두운무덤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의죄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의죄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3.우리의죄사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싸움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싸움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4.주싸움끝내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169장 사망의 권세가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망의권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망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1.사망의권세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두운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두운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2.어두운무덤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의죄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의죄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3.우리의죄사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싸움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싸움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4.주싸움끝내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169장 사망의 권세가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망의권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망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1.사망의권세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두운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두운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2.어두운무덤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의죄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의죄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3.우리의죄사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싸움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싸움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4.주싸움끝내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169장 사망의 권세가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사망의권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사망의권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1.사망의권세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두운무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두운무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2.어두운무덤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의죄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의죄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3.우리의죄사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싸움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싸움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4.주싸움끝내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2022-04-02T05:23:18Z</dcterms:created>
  <dcterms:modified xsi:type="dcterms:W3CDTF">2022-04-04T14:48:14Z</dcterms:modified>
</cp:coreProperties>
</file>