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6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51장 주님 주신 거룩한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신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신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1.주님주신거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있는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있는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2.내게있는귀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받은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받은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3.내가받은모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51장 주님 주신 거룩한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신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신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1.주님주신거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있는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있는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2.내게있는귀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받은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받은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3.내가받은모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51장 주님 주신 거룩한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신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신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1.주님주신거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있는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있는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2.내게있는귀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받은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받은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3.내가받은모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51장 주님 주신 거룩한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신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신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1.주님주신거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있는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있는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2.내게있는귀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받은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받은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3.내가받은모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51장 주님 주신 거룩한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신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신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1.주님주신거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있는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있는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2.내게있는귀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받은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받은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3.내가받은모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51장 주님 주신 거룩한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신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신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1.주님주신거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있는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있는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2.내게있는귀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받은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받은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3.내가받은모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51장 주님 주신 거룩한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신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신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1.주님주신거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있는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있는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2.내게있는귀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받은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받은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3.내가받은모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51장 주님 주신 거룩한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신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신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1.주님주신거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있는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있는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2.내게있는귀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받은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받은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3.내가받은모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51장 주님 주신 거룩한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신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신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1.주님주신거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있는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있는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2.내게있는귀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받은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받은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3.내가받은모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2022-04-01T17:19:08Z</dcterms:created>
  <dcterms:modified xsi:type="dcterms:W3CDTF">2022-04-04T15:00:02Z</dcterms:modified>
</cp:coreProperties>
</file>