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95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44장 지난 이레 동안에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이레동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이레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1.지난이레동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공로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공로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2.주의공로힘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기쁜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기쁜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4.주의기쁜복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화면 슬라이드 쇼(16:9)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2022-04-01T17:10:50Z</dcterms:created>
  <dcterms:modified xsi:type="dcterms:W3CDTF">2022-04-04T14:57:10Z</dcterms:modified>
</cp:coreProperties>
</file>