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8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428장 내 영혼에 햇빛 비치니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에햇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에햇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1.내영혼에햇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영혼에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영혼에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2.내영혼에노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영혼에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영혼에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4.내영혼에희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2022-04-02T15:21:15Z</dcterms:created>
  <dcterms:modified xsi:type="dcterms:W3CDTF">2022-04-04T14:56:04Z</dcterms:modified>
</cp:coreProperties>
</file>