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46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427장 맘 가난한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맘가난한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맘가난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1.맘가난한사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한사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긍휼히여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긍휼히여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3.긍휼히여기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화평케하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화평케하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4.화평케하는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주위해욕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주위해욕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5.주위해욕보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2022-04-02T15:19:31Z</dcterms:created>
  <dcterms:modified xsi:type="dcterms:W3CDTF">2022-04-04T14:56:02Z</dcterms:modified>
</cp:coreProperties>
</file>