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10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456장 거친 세상에서 실패하거든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친세상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친세상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1.거친세상에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네가어둠속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네가어둠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2.네가어둠속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네가부활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네가부활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3.네가부활의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너의죄악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너의죄악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4.너의죄악의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456장 거친 세상에서 실패하거든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친세상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친세상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1.거친세상에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네가어둠속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네가어둠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2.네가어둠속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네가부활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네가부활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3.네가부활의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너의죄악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너의죄악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4.너의죄악의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456장 거친 세상에서 실패하거든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친세상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친세상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1.거친세상에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네가어둠속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네가어둠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2.네가어둠속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네가부활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네가부활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3.네가부활의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너의죄악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너의죄악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4.너의죄악의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456장 거친 세상에서 실패하거든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친세상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친세상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1.거친세상에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네가어둠속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네가어둠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2.네가어둠속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네가부활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네가부활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3.네가부활의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너의죄악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너의죄악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4.너의죄악의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456장 거친 세상에서 실패하거든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친세상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친세상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1.거친세상에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네가어둠속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네가어둠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2.네가어둠속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네가부활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네가부활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3.네가부활의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너의죄악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너의죄악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4.너의죄악의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456장 거친 세상에서 실패하거든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친세상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친세상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1.거친세상에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네가어둠속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네가어둠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2.네가어둠속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네가부활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네가부활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3.네가부활의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너의죄악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너의죄악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4.너의죄악의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456장 거친 세상에서 실패하거든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친세상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친세상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1.거친세상에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네가어둠속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네가어둠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2.네가어둠속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네가부활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네가부활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3.네가부활의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너의죄악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너의죄악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4.너의죄악의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456장 거친 세상에서 실패하거든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친세상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친세상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1.거친세상에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네가어둠속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네가어둠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2.네가어둠속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네가부활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네가부활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3.네가부활의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너의죄악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너의죄악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4.너의죄악의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456장 거친 세상에서 실패하거든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친세상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친세상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1.거친세상에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네가어둠속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네가어둠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2.네가어둠속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네가부활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네가부활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3.네가부활의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너의죄악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너의죄악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4.너의죄악의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456장 거친 세상에서 실패하거든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친세상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친세상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1.거친세상에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네가어둠속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네가어둠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2.네가어둠속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네가부활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네가부활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3.네가부활의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너의죄악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너의죄악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4.너의죄악의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456장 거친 세상에서 실패하거든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친세상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친세상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1.거친세상에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네가어둠속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네가어둠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2.네가어둠속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네가부활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네가부활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3.네가부활의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너의죄악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너의죄악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4.너의죄악의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456장 거친 세상에서 실패하거든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거친세상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거친세상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1.거친세상에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네가어둠속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네가어둠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2.네가어둠속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네가부활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네가부활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3.네가부활의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너의죄악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너의죄악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4.너의죄악의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2022-04-02T16:26:02Z</dcterms:created>
  <dcterms:modified xsi:type="dcterms:W3CDTF">2022-04-04T14:57:25Z</dcterms:modified>
</cp:coreProperties>
</file>