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10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365장 마음속에 근심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마음속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마음속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1.마음속에근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눈물나며깊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눈물나며깊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2.눈물나며깊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과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과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3.괴로움과두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앞에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앞에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4.죽음앞에겁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2022-04-02T13:54:23Z</dcterms:created>
  <dcterms:modified xsi:type="dcterms:W3CDTF">2022-04-04T14:53:50Z</dcterms:modified>
</cp:coreProperties>
</file>