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03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542장 구주 예수 의지함이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예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1.구주예수의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예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2.구주예수의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4.구주예수의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542장 구주 예수 의지함이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예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1.구주예수의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예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2.구주예수의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4.구주예수의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542장 구주 예수 의지함이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예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1.구주예수의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예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2.구주예수의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4.구주예수의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542장 구주 예수 의지함이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예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1.구주예수의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예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2.구주예수의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542장 구주 예수 의지함이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예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1.구주예수의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예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2.구주예수의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542장 구주 예수 의지함이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예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1.구주예수의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예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2.구주예수의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542장 구주 예수 의지함이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예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1.구주예수의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예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2.구주예수의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542장 구주 예수 의지함이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예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1.구주예수의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예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2.구주예수의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542장 구주 예수 의지함이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예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1.구주예수의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예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2.구주예수의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542장 구주 예수 의지함이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예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1.구주예수의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예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2.구주예수의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542장 구주 예수 의지함이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예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1.구주예수의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예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2.구주예수의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542장 구주 예수 의지함이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예수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1.구주예수의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예수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2.구주예수의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구주예수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3.구주예수의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예수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예수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4.구주예수의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2022-04-02T17:17:45Z</dcterms:created>
  <dcterms:modified xsi:type="dcterms:W3CDTF">2022-04-04T15:01:09Z</dcterms:modified>
</cp:coreProperties>
</file>