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46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453장 예수 더 알기 원하네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더알기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더알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1.예수더알기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령이스승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령이스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2.성령이스승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령의감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령의감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3.성령의감화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예수가계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예수가계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4.예수가계신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2022-04-02T16:21:17Z</dcterms:created>
  <dcterms:modified xsi:type="dcterms:W3CDTF">2022-04-04T14:57:19Z</dcterms:modified>
</cp:coreProperties>
</file>