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70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404장 바다에 놀이 일 때에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바다에놀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바다에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1.바다에놀이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살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살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2.우리를살려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나운바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나운바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3.사나운바다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일평생사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일평생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4.일평생사는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404장 바다에 놀이 일 때에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바다에놀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바다에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1.바다에놀이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살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살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2.우리를살려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나운바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나운바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3.사나운바다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일평생사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일평생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4.일평생사는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404장 바다에 놀이 일 때에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바다에놀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바다에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1.바다에놀이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살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살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2.우리를살려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나운바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나운바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3.사나운바다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일평생사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일평생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4.일평생사는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404장 바다에 놀이 일 때에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바다에놀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바다에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1.바다에놀이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살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살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2.우리를살려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나운바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나운바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3.사나운바다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일평생사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일평생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4.일평생사는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404장 바다에 놀이 일 때에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바다에놀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바다에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1.바다에놀이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살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살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2.우리를살려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나운바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나운바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3.사나운바다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일평생사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일평생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4.일평생사는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404장 바다에 놀이 일 때에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바다에놀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바다에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1.바다에놀이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살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살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2.우리를살려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나운바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나운바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3.사나운바다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일평생사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일평생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4.일평생사는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404장 바다에 놀이 일 때에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바다에놀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바다에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1.바다에놀이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살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살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2.우리를살려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나운바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나운바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3.사나운바다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일평생사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일평생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4.일평생사는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404장 바다에 놀이 일 때에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바다에놀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바다에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1.바다에놀이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를살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를살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2.우리를살려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나운바다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나운바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3.사나운바다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일평생사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일평생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4.일평생사는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2022-04-02T14:21:59Z</dcterms:created>
  <dcterms:modified xsi:type="dcterms:W3CDTF">2022-04-04T14:55:14Z</dcterms:modified>
</cp:coreProperties>
</file>