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7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323장 부름 받아 나선 이 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부름받아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부름받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1.부름받아나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아골골짝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아골골짝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2.아골골짝빈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영광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영광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3.존귀영광모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2022-04-02T12:15:00Z</dcterms:created>
  <dcterms:modified xsi:type="dcterms:W3CDTF">2022-04-04T14:52:30Z</dcterms:modified>
</cp:coreProperties>
</file>