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5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350장 우리들이 싸울 것은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들이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들이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1.우리들이싸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들이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들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2.우리들이입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악한마귀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악한마귀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3.악한마귀제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악중에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악중에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4.죄악중에빠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2022-04-02T13:16:45Z</dcterms:created>
  <dcterms:modified xsi:type="dcterms:W3CDTF">2022-04-04T14:53:24Z</dcterms:modified>
</cp:coreProperties>
</file>