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5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398장 어둠의 권세에서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둠의권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둠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1.어둠의권세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허무와고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허무와고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2.허무와고독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398장 어둠의 권세에서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둠의권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둠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1.어둠의권세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허무와고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허무와고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2.허무와고독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398장 어둠의 권세에서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둠의권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둠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1.어둠의권세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허무와고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허무와고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2.허무와고독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398장 어둠의 권세에서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둠의권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둠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1.어둠의권세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허무와고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허무와고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2.허무와고독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398장 어둠의 권세에서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둠의권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둠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1.어둠의권세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허무와고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허무와고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2.허무와고독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398장 어둠의 권세에서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둠의권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둠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1.어둠의권세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허무와고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허무와고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2.허무와고독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2022-04-02T14:54:50Z</dcterms:created>
  <dcterms:modified xsi:type="dcterms:W3CDTF">2022-04-04T14:54:59Z</dcterms:modified>
</cp:coreProperties>
</file>