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7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620장 여기에 모인 우리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여기에모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여기에모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1.여기에모인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이뜻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이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2.주님이뜻하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여기에모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여기에모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3.여기에모인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620장 여기에 모인 우리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여기에모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여기에모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1.여기에모인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이뜻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이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2.주님이뜻하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여기에모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여기에모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3.여기에모인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620장 여기에 모인 우리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여기에모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여기에모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1.여기에모인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이뜻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이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2.주님이뜻하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여기에모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여기에모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3.여기에모인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620장 여기에 모인 우리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여기에모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여기에모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1.여기에모인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이뜻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이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2.주님이뜻하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여기에모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여기에모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3.여기에모인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620장 여기에 모인 우리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여기에모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여기에모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1.여기에모인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이뜻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이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2.주님이뜻하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여기에모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여기에모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3.여기에모인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620장 여기에 모인 우리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여기에모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여기에모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1.여기에모인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이뜻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이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2.주님이뜻하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여기에모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여기에모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3.여기에모인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620장 여기에 모인 우리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여기에모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여기에모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1.여기에모인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이뜻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이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2.주님이뜻하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여기에모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여기에모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3.여기에모인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620장 여기에 모인 우리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여기에모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여기에모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1.여기에모인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이뜻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이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2.주님이뜻하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여기에모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여기에모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3.여기에모인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620장 여기에 모인 우리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여기에모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여기에모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1.여기에모인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이뜻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이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2.주님이뜻하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여기에모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여기에모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3.여기에모인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620장 여기에 모인 우리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여기에모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여기에모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1.여기에모인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이뜻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이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2.주님이뜻하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여기에모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여기에모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3.여기에모인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620장 여기에 모인 우리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여기에모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여기에모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1.여기에모인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이뜻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이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2.주님이뜻하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여기에모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여기에모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3.여기에모인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620장 여기에 모인 우리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여기에모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여기에모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1.여기에모인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이뜻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이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2.주님이뜻하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여기에모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여기에모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3.여기에모인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화면 슬라이드 쇼(16:9)</PresentationFormat>
  <Paragraphs>60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2022-04-02T18:14:47Z</dcterms:created>
  <dcterms:modified xsi:type="dcterms:W3CDTF">2022-04-04T15:04:59Z</dcterms:modified>
</cp:coreProperties>
</file>