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34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2장 찬양 성부 성자 성령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2장 찬양 성부 성자 성령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3</cp:revision>
  <dcterms:created xsi:type="dcterms:W3CDTF">2022-04-01T16:11:58Z</dcterms:created>
  <dcterms:modified xsi:type="dcterms:W3CDTF">2022-04-04T11:00:32Z</dcterms:modified>
</cp:coreProperties>
</file>