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71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334장 위대하신 주를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위대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위대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1.위대하신주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영광스런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영광스런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2.영광스런주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교회머리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교회머리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3.교회머리되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334장 위대하신 주를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위대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위대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1.위대하신주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영광스런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영광스런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2.영광스런주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교회머리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교회머리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3.교회머리되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334장 위대하신 주를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위대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위대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1.위대하신주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영광스런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영광스런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2.영광스런주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교회머리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교회머리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3.교회머리되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334장 위대하신 주를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위대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위대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1.위대하신주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영광스런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영광스런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2.영광스런주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교회머리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교회머리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3.교회머리되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334장 위대하신 주를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위대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위대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1.위대하신주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영광스런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영광스런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2.영광스런주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교회머리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교회머리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3.교회머리되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334장 위대하신 주를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위대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위대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1.위대하신주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영광스런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영광스런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2.영광스런주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교회머리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교회머리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3.교회머리되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2022-04-02T12:44:49Z</dcterms:created>
  <dcterms:modified xsi:type="dcterms:W3CDTF">2022-04-04T14:52:53Z</dcterms:modified>
</cp:coreProperties>
</file>