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371장 구주여 광풍이 불어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구주여광풍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구주여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1.구주여광풍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구주여떨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구주여떨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2.구주여떨리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나운광풍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나운광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3.사나운광풍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화면 슬라이드 쇼(16:9)</PresentationFormat>
  <Paragraphs>90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2022-04-02T14:09:26Z</dcterms:created>
  <dcterms:modified xsi:type="dcterms:W3CDTF">2022-04-04T14:54:03Z</dcterms:modified>
</cp:coreProperties>
</file>