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62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402장 나의 반석 나의 방패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반석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반석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1.나의반석나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앞에서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앞에서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2.주앞에서깨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밖에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밖에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3.주님밖에피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살아계신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살아계신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4.살아계신하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2022-04-02T14:19:16Z</dcterms:created>
  <dcterms:modified xsi:type="dcterms:W3CDTF">2022-04-04T14:55:11Z</dcterms:modified>
</cp:coreProperties>
</file>