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6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152장 귀하신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예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뉘잘못인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뉘잘못인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2.뉘잘못인가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사람되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사람되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3.주사람되심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은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4.주님의은혜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2022-04-02T05:12:31Z</dcterms:created>
  <dcterms:modified xsi:type="dcterms:W3CDTF">2022-04-04T14:47:50Z</dcterms:modified>
</cp:coreProperties>
</file>