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23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510장 하나님의 진리 등대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의밤은깊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의밤은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2.죄의밤은깊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의등불돋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의등불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3.너의등불돋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510장 하나님의 진리 등대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의밤은깊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의밤은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2.죄의밤은깊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의등불돋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의등불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3.너의등불돋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510장 하나님의 진리 등대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의밤은깊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의밤은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2.죄의밤은깊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의등불돋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의등불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3.너의등불돋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510장 하나님의 진리 등대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의밤은깊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의밤은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2.죄의밤은깊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의등불돋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의등불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3.너의등불돋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510장 하나님의 진리 등대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의밤은깊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의밤은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2.죄의밤은깊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의등불돋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의등불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3.너의등불돋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510장 하나님의 진리 등대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의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의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1.하나님의진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의밤은깊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의밤은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2.죄의밤은깊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의등불돋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의등불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3.너의등불돋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2022-04-02T15:32:59Z</dcterms:created>
  <dcterms:modified xsi:type="dcterms:W3CDTF">2022-04-04T14:59:37Z</dcterms:modified>
</cp:coreProperties>
</file>