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1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360장 행군 나팔 소리에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행군나팔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행군나팔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1.행군나팔소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악한마귀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악한마귀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2.악한마귀권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달려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달려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3.달려갈길다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2022-04-02T13:34:19Z</dcterms:created>
  <dcterms:modified xsi:type="dcterms:W3CDTF">2022-04-04T14:53:42Z</dcterms:modified>
</cp:coreProperties>
</file>