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64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226장 성령으로 세례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으로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으로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1.성령으로세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를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2.주를사랑하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께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께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3.하나님께오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부모들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부모들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4.부모들은주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226장 성령으로 세례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으로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으로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1.성령으로세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를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2.주를사랑하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께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께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3.하나님께오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부모들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부모들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4.부모들은주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226장 성령으로 세례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으로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으로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1.성령으로세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를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2.주를사랑하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께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께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3.하나님께오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부모들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부모들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4.부모들은주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226장 성령으로 세례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으로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으로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1.성령으로세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를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2.주를사랑하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께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께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3.하나님께오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부모들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부모들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4.부모들은주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화면 슬라이드 쇼(16:9)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2022-04-02T12:00:38Z</dcterms:created>
  <dcterms:modified xsi:type="dcterms:W3CDTF">2022-04-04T14:49:42Z</dcterms:modified>
</cp:coreProperties>
</file>