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53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107장 거룩한 밤 복된 이밤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한밤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2.거룩한밤복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밤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밤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3.거룩한밤복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2022-04-02T01:45:07Z</dcterms:created>
  <dcterms:modified xsi:type="dcterms:W3CDTF">2022-04-04T14:46:45Z</dcterms:modified>
</cp:coreProperties>
</file>