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82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438장 내 영혼이 은총 입어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이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이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1.내영혼이은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얼굴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얼굴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2.주의얼굴뵙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높은산이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높은산이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3.높은산이거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438장 내 영혼이 은총 입어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이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이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1.내영혼이은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얼굴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얼굴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2.주의얼굴뵙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높은산이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높은산이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3.높은산이거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438장 내 영혼이 은총 입어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이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이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1.내영혼이은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얼굴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얼굴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2.주의얼굴뵙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높은산이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높은산이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3.높은산이거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438장 내 영혼이 은총 입어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이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이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1.내영혼이은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얼굴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얼굴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2.주의얼굴뵙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높은산이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높은산이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3.높은산이거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438장 내 영혼이 은총 입어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이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이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1.내영혼이은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얼굴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얼굴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2.주의얼굴뵙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높은산이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높은산이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3.높은산이거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438장 내 영혼이 은총 입어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이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이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1.내영혼이은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얼굴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얼굴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2.주의얼굴뵙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높은산이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높은산이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3.높은산이거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438장 내 영혼이 은총 입어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이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이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1.내영혼이은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얼굴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얼굴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2.주의얼굴뵙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높은산이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높은산이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3.높은산이거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438장 내 영혼이 은총 입어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이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이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1.내영혼이은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얼굴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얼굴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2.주의얼굴뵙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높은산이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높은산이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3.높은산이거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438장 내 영혼이 은총 입어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이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이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1.내영혼이은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얼굴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얼굴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2.주의얼굴뵙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높은산이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높은산이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3.높은산이거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2022-04-02T15:36:41Z</dcterms:created>
  <dcterms:modified xsi:type="dcterms:W3CDTF">2022-04-04T14:56:43Z</dcterms:modified>
</cp:coreProperties>
</file>