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9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160장 무덤에 머물러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무덤에머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무덤에머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1.무덤에머물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헛되이지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헛되이지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2.헛되이지키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기못가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기못가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3.거기못가두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160장 무덤에 머물러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무덤에머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무덤에머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1.무덤에머물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헛되이지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헛되이지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2.헛되이지키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기못가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기못가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3.거기못가두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160장 무덤에 머물러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무덤에머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무덤에머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1.무덤에머물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헛되이지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헛되이지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2.헛되이지키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기못가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기못가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3.거기못가두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160장 무덤에 머물러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무덤에머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무덤에머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1.무덤에머물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헛되이지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헛되이지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2.헛되이지키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기못가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기못가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3.거기못가두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160장 무덤에 머물러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무덤에머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무덤에머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1.무덤에머물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헛되이지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헛되이지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2.헛되이지키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기못가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기못가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3.거기못가두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160장 무덤에 머물러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무덤에머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무덤에머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1.무덤에머물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헛되이지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헛되이지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2.헛되이지키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기못가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기못가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3.거기못가두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160장 무덤에 머물러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무덤에머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무덤에머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1.무덤에머물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헛되이지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헛되이지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2.헛되이지키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기못가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기못가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3.거기못가두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160장 무덤에 머물러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무덤에머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무덤에머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1.무덤에머물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헛되이지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헛되이지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2.헛되이지키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기못가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기못가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3.거기못가두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160장 무덤에 머물러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무덤에머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무덤에머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1.무덤에머물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헛되이지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헛되이지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2.헛되이지키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기못가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기못가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3.거기못가두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2022-04-02T05:18:01Z</dcterms:created>
  <dcterms:modified xsi:type="dcterms:W3CDTF">2022-04-04T14:48:02Z</dcterms:modified>
</cp:coreProperties>
</file>