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0031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394장 이 세상의 친구들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이세상의친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이세상의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1.이세상의친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검은구름덮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검은구름덮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2.검은구름덮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괴로운일당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괴로운일당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3.괴로운일당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394장 이 세상의 친구들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이세상의친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이세상의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1.이세상의친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검은구름덮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검은구름덮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2.검은구름덮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괴로운일당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괴로운일당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3.괴로운일당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394장 이 세상의 친구들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이세상의친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이세상의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1.이세상의친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검은구름덮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검은구름덮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2.검은구름덮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괴로운일당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괴로운일당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3.괴로운일당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394장 이 세상의 친구들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이세상의친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이세상의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1.이세상의친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검은구름덮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검은구름덮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2.검은구름덮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괴로운일당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괴로운일당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3.괴로운일당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394장 이 세상의 친구들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이세상의친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이세상의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1.이세상의친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검은구름덮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검은구름덮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2.검은구름덮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괴로운일당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괴로운일당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3.괴로운일당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394장 이 세상의 친구들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이세상의친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이세상의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1.이세상의친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검은구름덮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검은구름덮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2.검은구름덮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괴로운일당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괴로운일당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3.괴로운일당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</Words>
  <Application>Microsoft Office PowerPoint</Application>
  <PresentationFormat>화면 슬라이드 쇼(16:9)</PresentationFormat>
  <Paragraphs>30</Paragraphs>
  <Slides>6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1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2022-04-02T14:48:59Z</dcterms:created>
  <dcterms:modified xsi:type="dcterms:W3CDTF">2022-04-04T14:54:52Z</dcterms:modified>
</cp:coreProperties>
</file>