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72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6.png"/><Relationship Id="rId7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195장 성령이여 우리 찬송 부를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령이여우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령이여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1.성령이여우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령이여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령이여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2.성령이여우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이여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이여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3.성령이여우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성령이여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성령이여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4.성령이여우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성령이여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성령이여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5.성령이여우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195장 성령이여 우리 찬송 부를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령이여우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령이여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1.성령이여우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령이여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령이여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2.성령이여우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이여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이여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3.성령이여우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성령이여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성령이여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4.성령이여우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성령이여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성령이여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5.성령이여우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195장 성령이여 우리 찬송 부를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령이여우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령이여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1.성령이여우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령이여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령이여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2.성령이여우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이여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이여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3.성령이여우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성령이여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성령이여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4.성령이여우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성령이여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성령이여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5.성령이여우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195장 성령이여 우리 찬송 부를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령이여우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령이여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1.성령이여우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령이여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령이여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2.성령이여우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이여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이여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3.성령이여우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성령이여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성령이여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4.성령이여우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성령이여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성령이여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5.성령이여우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195장 성령이여 우리 찬송 부를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령이여우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령이여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1.성령이여우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령이여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령이여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2.성령이여우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이여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이여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3.성령이여우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성령이여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성령이여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4.성령이여우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성령이여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성령이여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5.성령이여우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화면 슬라이드 쇼(16:9)</PresentationFormat>
  <Paragraphs>35</Paragraphs>
  <Slides>5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2022-04-02T10:35:48Z</dcterms:created>
  <dcterms:modified xsi:type="dcterms:W3CDTF">2022-04-04T14:48:55Z</dcterms:modified>
</cp:coreProperties>
</file>