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5" d="100"/>
          <a:sy n="145" d="100"/>
        </p:scale>
        <p:origin x="1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85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2862239" y="2248585"/>
            <a:ext cx="341952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24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왕 되신 주</a:t>
            </a: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24장 왕 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왕되신주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왕되신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1.왕되신주다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소망의주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소망의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2.소망의주다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주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3.거룩한주다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24장 왕 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왕되신주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왕되신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1.왕되신주다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소망의주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소망의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2.소망의주다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주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3.거룩한주다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24장 왕 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왕되신주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왕되신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1.왕되신주다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소망의주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소망의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2.소망의주다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주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3.거룩한주다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24장 왕 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왕되신주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왕되신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1.왕되신주다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소망의주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소망의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2.소망의주다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주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3.거룩한주다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24장 왕 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왕되신주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왕되신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1.왕되신주다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소망의주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소망의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2.소망의주다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주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3.거룩한주다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24장 왕 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왕되신주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왕되신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1.왕되신주다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소망의주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소망의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2.소망의주다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한주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한주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3.거룩한주다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화면 슬라이드 쇼(16:9)</PresentationFormat>
  <Paragraphs>31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2022-06-13T07:27:08Z</dcterms:created>
  <dcterms:modified xsi:type="dcterms:W3CDTF">2022-06-13T07:27:34Z</dcterms:modified>
</cp:coreProperties>
</file>