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056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189장 진실하신 주 성령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진실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진실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1.진실하신주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디에나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디에나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2.어디에나계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모든수고끝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모든수고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3.모든수고끝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189장 진실하신 주 성령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진실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진실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1.진실하신주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디에나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디에나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2.어디에나계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모든수고끝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모든수고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3.모든수고끝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189장 진실하신 주 성령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진실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진실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1.진실하신주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디에나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디에나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2.어디에나계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모든수고끝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모든수고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3.모든수고끝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189장 진실하신 주 성령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진실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진실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1.진실하신주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디에나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디에나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2.어디에나계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모든수고끝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모든수고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3.모든수고끝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189장 진실하신 주 성령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진실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진실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1.진실하신주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디에나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디에나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2.어디에나계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모든수고끝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모든수고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3.모든수고끝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189장 진실하신 주 성령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진실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진실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1.진실하신주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디에나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디에나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2.어디에나계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모든수고끝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모든수고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3.모든수고끝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189장 진실하신 주 성령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진실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진실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1.진실하신주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디에나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디에나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2.어디에나계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모든수고끝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모든수고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3.모든수고끝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189장 진실하신 주 성령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진실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진실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1.진실하신주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디에나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디에나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2.어디에나계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모든수고끝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모든수고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3.모든수고끝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189장 진실하신 주 성령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진실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진실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1.진실하신주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디에나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디에나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2.어디에나계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모든수고끝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모든수고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3.모든수고끝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2022-04-02T10:18:25Z</dcterms:created>
  <dcterms:modified xsi:type="dcterms:W3CDTF">2022-04-04T14:48:44Z</dcterms:modified>
</cp:coreProperties>
</file>