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45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139장 오 영원한 내 주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영원한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영원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1.오영원한내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인류의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인류의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2.온인류의구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소망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소망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3.참소망의내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생명과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생명과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4.참생명과빛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139장 오 영원한 내 주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영원한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영원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1.오영원한내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인류의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인류의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2.온인류의구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소망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소망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3.참소망의내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생명과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생명과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4.참생명과빛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139장 오 영원한 내 주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영원한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영원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1.오영원한내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인류의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인류의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2.온인류의구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소망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소망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3.참소망의내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생명과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생명과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4.참생명과빛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139장 오 영원한 내 주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영원한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영원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1.오영원한내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인류의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인류의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2.온인류의구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소망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소망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3.참소망의내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생명과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생명과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4.참생명과빛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139장 오 영원한 내 주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영원한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영원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1.오영원한내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인류의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인류의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2.온인류의구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소망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소망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3.참소망의내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생명과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생명과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4.참생명과빛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139장 오 영원한 내 주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영원한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영원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1.오영원한내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인류의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인류의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2.온인류의구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소망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소망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3.참소망의내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생명과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생명과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4.참생명과빛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139장 오 영원한 내 주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영원한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영원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1.오영원한내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인류의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인류의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2.온인류의구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소망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소망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3.참소망의내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생명과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생명과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4.참생명과빛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139장 오 영원한 내 주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영원한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영원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1.오영원한내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인류의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인류의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2.온인류의구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소망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소망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3.참소망의내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생명과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생명과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4.참생명과빛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139장 오 영원한 내 주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영원한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영원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1.오영원한내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인류의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인류의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2.온인류의구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소망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소망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3.참소망의내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생명과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생명과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4.참생명과빛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139장 오 영원한 내 주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영원한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영원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1.오영원한내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인류의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인류의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2.온인류의구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소망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소망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3.참소망의내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생명과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생명과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4.참생명과빛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139장 오 영원한 내 주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영원한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영원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1.오영원한내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인류의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인류의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2.온인류의구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소망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소망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3.참소망의내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생명과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생명과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4.참생명과빛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139장 오 영원한 내 주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영원한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영원한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1.오영원한내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인류의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인류의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2.온인류의구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소망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소망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3.참소망의내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생명과빛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생명과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4.참생명과빛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2022-04-02T02:09:55Z</dcterms:created>
  <dcterms:modified xsi:type="dcterms:W3CDTF">2022-04-04T14:47:30Z</dcterms:modified>
</cp:coreProperties>
</file>