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82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166장 싸움은 모두 끝나고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할렐루야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4.할렐루야할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166장 싸움은 모두 끝나고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할렐루야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4.할렐루야할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166장 싸움은 모두 끝나고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할렐루야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4.할렐루야할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166장 싸움은 모두 끝나고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할렐루야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4.할렐루야할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166장 싸움은 모두 끝나고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할렐루야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4.할렐루야할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166장 싸움은 모두 끝나고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할렐루야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4.할렐루야할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166장 싸움은 모두 끝나고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할렐루야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4.할렐루야할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166장 싸움은 모두 끝나고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할렐루야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할렐루야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4.할렐루야할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2022-04-02T05:22:03Z</dcterms:created>
  <dcterms:modified xsi:type="dcterms:W3CDTF">2022-04-04T14:48:10Z</dcterms:modified>
</cp:coreProperties>
</file>