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16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211장 값비싼 향유를 주께 드린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값비싼향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값비싼향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1.값비싼향유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한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한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2.연약한자에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두려운마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두려운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3.두려운마음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인생의황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인생의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4.인생의황혼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2022-04-02T11:05:05Z</dcterms:created>
  <dcterms:modified xsi:type="dcterms:W3CDTF">2022-04-04T14:49:20Z</dcterms:modified>
</cp:coreProperties>
</file>