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5109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376장 나그네와 같은 내가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그네와같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그네와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1.나그네와같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수정같은생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수정같은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2.수정같은생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요단강을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요단강을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3.요단강을건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376장 나그네와 같은 내가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그네와같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그네와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1.나그네와같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수정같은생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수정같은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2.수정같은생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요단강을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요단강을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3.요단강을건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376장 나그네와 같은 내가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그네와같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그네와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1.나그네와같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수정같은생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수정같은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2.수정같은생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요단강을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요단강을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3.요단강을건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376장 나그네와 같은 내가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그네와같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그네와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1.나그네와같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수정같은생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수정같은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2.수정같은생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요단강을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요단강을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3.요단강을건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376장 나그네와 같은 내가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그네와같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그네와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1.나그네와같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수정같은생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수정같은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2.수정같은생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요단강을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요단강을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3.요단강을건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376장 나그네와 같은 내가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그네와같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그네와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1.나그네와같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수정같은생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수정같은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2.수정같은생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요단강을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요단강을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3.요단강을건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화면 슬라이드 쇼(16:9)</PresentationFormat>
  <Paragraphs>30</Paragraphs>
  <Slides>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2022-04-02T14:12:04Z</dcterms:created>
  <dcterms:modified xsi:type="dcterms:W3CDTF">2022-04-04T14:54:12Z</dcterms:modified>
</cp:coreProperties>
</file>