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6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91장 슬픈 마음 있는 사람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슬픈마음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슬픈마음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1.슬픈마음있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거룩하신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2.거룩하신주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존귀하신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존귀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3.존귀하신주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우리갈길다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우리갈길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4.우리갈길다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2022-04-01T18:03:02Z</dcterms:created>
  <dcterms:modified xsi:type="dcterms:W3CDTF">2022-04-04T15:07:54Z</dcterms:modified>
</cp:coreProperties>
</file>