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5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1111759" y="2248585"/>
            <a:ext cx="692048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8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거룩 </a:t>
            </a:r>
            <a:r>
              <a:rPr lang="ko-KR" altLang="en-US" sz="3600" dirty="0" err="1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거룩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거룩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altLang="ko-KR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</a:t>
            </a:r>
            <a:r>
              <a:rPr lang="en-US" altLang="ko-KR" sz="2000" b="1" dirty="0" err="1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거룩</a:t>
            </a:r>
            <a:r>
              <a:rPr lang="en-US" altLang="ko-KR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 </a:t>
            </a:r>
            <a:r>
              <a:rPr lang="en-US" altLang="ko-KR" sz="2000" b="1" dirty="0" err="1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거룩</a:t>
            </a:r>
            <a:r>
              <a:rPr lang="en-US" altLang="ko-KR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 </a:t>
            </a:r>
            <a:r>
              <a:rPr lang="en-US" altLang="ko-KR" sz="2000" b="1" dirty="0" err="1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거룩</a:t>
            </a:r>
            <a:r>
              <a:rPr lang="en-US" altLang="ko-KR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 </a:t>
            </a:r>
            <a:r>
              <a:rPr lang="en-US" altLang="ko-KR" sz="2000" b="1" dirty="0" err="1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전능하신</a:t>
            </a:r>
            <a:r>
              <a:rPr lang="en-US" altLang="ko-KR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 </a:t>
            </a:r>
            <a:r>
              <a:rPr lang="en-US" altLang="ko-KR" sz="2000" b="1" dirty="0" err="1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주님</a:t>
            </a:r>
            <a:endParaRPr lang="en-US" altLang="ko-KR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8장 거룩 거룩 거룩 전능하신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룩거룩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1.거룩거룩거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거룩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2.거룩거룩거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거룩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3.거룩거룩거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룩거룩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룩거룩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4.거룩거룩거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167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2022-06-07T07:28:29Z</dcterms:created>
  <dcterms:modified xsi:type="dcterms:W3CDTF">2022-06-07T07:42:58Z</dcterms:modified>
</cp:coreProperties>
</file>