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65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215장 내 죄 속해 주신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죄속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죄속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1.내죄속해주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손과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손과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2.나의손과발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주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주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3.내가주를바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신기하고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신기하고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4.신기하고놀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215장 내 죄 속해 주신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죄속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죄속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1.내죄속해주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손과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손과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2.나의손과발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주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주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3.내가주를바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신기하고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신기하고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4.신기하고놀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215장 내 죄 속해 주신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죄속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죄속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1.내죄속해주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손과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손과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2.나의손과발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주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주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3.내가주를바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신기하고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신기하고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4.신기하고놀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215장 내 죄 속해 주신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죄속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죄속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1.내죄속해주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손과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손과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2.나의손과발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주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주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3.내가주를바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신기하고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신기하고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4.신기하고놀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215장 내 죄 속해 주신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죄속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죄속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1.내죄속해주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손과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손과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2.나의손과발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주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주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3.내가주를바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신기하고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신기하고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4.신기하고놀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215장 내 죄 속해 주신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죄속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죄속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1.내죄속해주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손과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손과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2.나의손과발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주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주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3.내가주를바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신기하고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신기하고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4.신기하고놀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215장 내 죄 속해 주신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죄속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죄속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1.내죄속해주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손과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손과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2.나의손과발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주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주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3.내가주를바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신기하고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신기하고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4.신기하고놀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215장 내 죄 속해 주신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죄속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죄속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1.내죄속해주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손과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손과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2.나의손과발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주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주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3.내가주를바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신기하고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신기하고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4.신기하고놀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215장 내 죄 속해 주신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죄속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죄속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1.내죄속해주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손과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손과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2.나의손과발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가주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가주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3.내가주를바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신기하고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신기하고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4.신기하고놀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화면 슬라이드 쇼(16:9)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2022-04-02T11:14:39Z</dcterms:created>
  <dcterms:modified xsi:type="dcterms:W3CDTF">2022-04-04T14:49:26Z</dcterms:modified>
</cp:coreProperties>
</file>