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37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143장 웬말인가 날 위하여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웬말인가날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웬말인가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1.웬말인가날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지은죄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지은죄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2.내지은죄다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십자가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십자가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3.주십자가못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십자가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십자가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4.나십자가대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늘울어도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늘울어도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5.늘울어도눈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143장 웬말인가 날 위하여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웬말인가날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웬말인가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1.웬말인가날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지은죄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지은죄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2.내지은죄다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십자가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십자가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3.주십자가못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십자가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십자가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4.나십자가대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늘울어도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늘울어도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5.늘울어도눈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143장 웬말인가 날 위하여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웬말인가날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웬말인가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1.웬말인가날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지은죄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지은죄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2.내지은죄다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십자가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십자가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3.주십자가못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십자가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십자가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4.나십자가대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늘울어도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늘울어도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5.늘울어도눈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143장 웬말인가 날 위하여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웬말인가날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웬말인가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1.웬말인가날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지은죄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지은죄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2.내지은죄다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십자가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십자가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3.주십자가못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십자가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십자가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4.나십자가대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늘울어도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늘울어도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5.늘울어도눈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143장 웬말인가 날 위하여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웬말인가날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웬말인가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1.웬말인가날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지은죄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지은죄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2.내지은죄다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십자가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십자가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3.주십자가못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십자가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십자가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4.나십자가대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늘울어도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늘울어도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5.늘울어도눈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143장 웬말인가 날 위하여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웬말인가날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웬말인가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1.웬말인가날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지은죄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지은죄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2.내지은죄다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십자가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십자가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3.주십자가못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십자가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십자가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4.나십자가대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늘울어도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늘울어도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5.늘울어도눈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143장 웬말인가 날 위하여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웬말인가날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웬말인가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1.웬말인가날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지은죄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지은죄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2.내지은죄다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십자가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십자가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3.주십자가못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십자가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십자가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4.나십자가대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늘울어도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늘울어도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5.늘울어도눈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143장 웬말인가 날 위하여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웬말인가날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웬말인가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1.웬말인가날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지은죄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지은죄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2.내지은죄다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십자가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십자가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3.주십자가못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십자가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십자가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4.나십자가대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늘울어도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늘울어도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5.늘울어도눈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143장 웬말인가 날 위하여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웬말인가날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웬말인가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1.웬말인가날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지은죄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지은죄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2.내지은죄다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십자가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십자가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3.주십자가못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십자가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십자가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4.나십자가대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늘울어도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늘울어도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5.늘울어도눈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143장 웬말인가 날 위하여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웬말인가날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웬말인가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1.웬말인가날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지은죄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지은죄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2.내지은죄다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십자가못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십자가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3.주십자가못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십자가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십자가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4.나십자가대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늘울어도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늘울어도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5.늘울어도눈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화면 슬라이드 쇼(16:9)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2022-04-02T02:15:17Z</dcterms:created>
  <dcterms:modified xsi:type="dcterms:W3CDTF">2022-04-04T14:47:36Z</dcterms:modified>
</cp:coreProperties>
</file>