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1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145장 오 거룩하신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거룩하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거룩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1.오거룩하신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당하신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당하신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2.주당하신그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무슨말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무슨말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3.나무슨말로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145장 오 거룩하신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거룩하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거룩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1.오거룩하신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당하신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당하신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2.주당하신그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무슨말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무슨말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3.나무슨말로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145장 오 거룩하신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거룩하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거룩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1.오거룩하신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당하신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당하신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2.주당하신그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무슨말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무슨말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3.나무슨말로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145장 오 거룩하신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거룩하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거룩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1.오거룩하신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당하신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당하신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2.주당하신그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무슨말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무슨말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3.나무슨말로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145장 오 거룩하신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거룩하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거룩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1.오거룩하신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당하신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당하신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2.주당하신그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무슨말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무슨말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3.나무슨말로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145장 오 거룩하신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거룩하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거룩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1.오거룩하신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당하신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당하신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2.주당하신그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무슨말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무슨말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3.나무슨말로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145장 오 거룩하신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거룩하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거룩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1.오거룩하신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당하신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당하신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2.주당하신그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무슨말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무슨말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3.나무슨말로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145장 오 거룩하신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거룩하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거룩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1.오거룩하신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당하신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당하신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2.주당하신그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무슨말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무슨말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3.나무슨말로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145장 오 거룩하신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거룩하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거룩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1.오거룩하신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당하신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당하신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2.주당하신그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무슨말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무슨말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3.나무슨말로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2022-04-02T02:17:04Z</dcterms:created>
  <dcterms:modified xsi:type="dcterms:W3CDTF">2022-04-04T14:47:39Z</dcterms:modified>
</cp:coreProperties>
</file>