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60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641장 아멘(두번 아멘)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화면 슬라이드 쇼(16:9)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GmarketSansBold</vt:lpstr>
      <vt:lpstr>맑은 고딕</vt:lpstr>
      <vt:lpstr>Arial</vt:lpstr>
      <vt:lpstr>Calibri</vt:lpstr>
      <vt:lpstr>Office Theme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2022-04-02T18:38:36Z</dcterms:created>
  <dcterms:modified xsi:type="dcterms:W3CDTF">2022-04-04T15:06:02Z</dcterms:modified>
</cp:coreProperties>
</file>