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9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64장 기뻐하며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하며경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하며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1.기뻐하며경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땅과하늘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땅과하늘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2.땅과하늘만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는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는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3.우리주는사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벽별의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벽별의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4.새벽별의노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2022-04-01T17:32:34Z</dcterms:created>
  <dcterms:modified xsi:type="dcterms:W3CDTF">2022-04-04T15:06:17Z</dcterms:modified>
</cp:coreProperties>
</file>