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96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318장 순교자의 흘린 피가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순교자의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순교자의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1.순교자의흘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동서남북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동서남북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2.동서남북모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부성자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부성자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3.성부성자성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318장 순교자의 흘린 피가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순교자의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순교자의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1.순교자의흘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동서남북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동서남북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2.동서남북모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부성자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부성자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3.성부성자성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318장 순교자의 흘린 피가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순교자의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순교자의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1.순교자의흘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동서남북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동서남북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2.동서남북모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부성자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부성자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3.성부성자성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318장 순교자의 흘린 피가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순교자의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순교자의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1.순교자의흘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동서남북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동서남북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2.동서남북모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부성자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부성자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3.성부성자성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318장 순교자의 흘린 피가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순교자의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순교자의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1.순교자의흘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동서남북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동서남북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2.동서남북모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부성자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부성자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3.성부성자성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318장 순교자의 흘린 피가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순교자의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순교자의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1.순교자의흘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동서남북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동서남북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2.동서남북모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부성자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부성자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3.성부성자성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318장 순교자의 흘린 피가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순교자의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순교자의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1.순교자의흘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동서남북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동서남북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2.동서남북모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부성자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부성자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3.성부성자성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318장 순교자의 흘린 피가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순교자의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순교자의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1.순교자의흘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동서남북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동서남북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2.동서남북모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부성자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부성자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3.성부성자성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318장 순교자의 흘린 피가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순교자의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순교자의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1.순교자의흘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동서남북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동서남북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2.동서남북모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부성자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부성자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3.성부성자성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2022-04-02T12:00:28Z</dcterms:created>
  <dcterms:modified xsi:type="dcterms:W3CDTF">2022-04-04T14:52:18Z</dcterms:modified>
</cp:coreProperties>
</file>