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4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388장 비바람이 칠 때와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바람이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바람이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1.비바람이칠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영혼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영혼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2.나의영혼피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전능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전능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3.전능하신예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4.나의죄를사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2022-04-02T14:33:26Z</dcterms:created>
  <dcterms:modified xsi:type="dcterms:W3CDTF">2022-04-04T14:54:38Z</dcterms:modified>
</cp:coreProperties>
</file>