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0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443장 아침 햇살 비칠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침햇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침햇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1.아침햇살비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세상이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세상이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2.온세상이빛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구름걷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구름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3.어둔구름걷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2022-04-02T16:10:36Z</dcterms:created>
  <dcterms:modified xsi:type="dcterms:W3CDTF">2022-04-04T14:56:56Z</dcterms:modified>
</cp:coreProperties>
</file>